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51" r:id="rId4"/>
    <p:sldId id="1142" r:id="rId5"/>
    <p:sldId id="1143" r:id="rId6"/>
    <p:sldId id="1144" r:id="rId7"/>
    <p:sldId id="1145" r:id="rId8"/>
    <p:sldId id="1146" r:id="rId9"/>
    <p:sldId id="1147" r:id="rId10"/>
    <p:sldId id="1148" r:id="rId11"/>
    <p:sldId id="114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shouldn’t be written in emails or text messages to keep our money safe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12337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Bank details, card numbers or passwords.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18448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you shouldn’t write bank details, card numbers or passwords in emails or text messages.”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你不应该在电子邮件或短信中写银行详细信息、卡号或密码。故可知答案。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go online safely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请自拟一句话作答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801" y="860087"/>
            <a:ext cx="3733391" cy="454608"/>
          </a:xfrm>
          <a:prstGeom prst="rect">
            <a:avLst/>
          </a:prstGeom>
        </p:spPr>
      </p:pic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9998" y="124709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think carefully before we click “send” or “post”.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即可。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主要介绍了什么是数字足迹以及数字足迹的重要性。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709280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162875"/>
            <a:ext cx="11485848" cy="133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2941"/>
            <a:ext cx="11485848" cy="3900235"/>
          </a:xfrm>
          <a:solidFill>
            <a:srgbClr val="DFF3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围绕数字足迹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Digital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Footprint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涉及信息安全、隐私保护、网络行为影响等核心议题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主要考查以下几方面的素养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信息意识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数字足迹的永久性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理解网络行为会留下痕迹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且难以彻底删除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信息传播的广泛性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认识到个人信息一旦上网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就可能被多方获取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包括潜在风险方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如黑客、学校、雇主等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网络安全与隐私保护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敏感信息管理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避免在网络上公开隐私内容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如成绩单、家庭信息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不通过邮件或短信透露银行卡号、密码等金融信息。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考向.eps" descr="id:21474874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4536" y="1142591"/>
            <a:ext cx="2231775" cy="43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61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 you are walking through deep snow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you walk, you leave footprints where you’ve been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what happens when you are using technology equipment, such as computers and mobile phones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leave your digital footprint and it will never disappear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reasons why your digital footprint should matter to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40" y="836712"/>
            <a:ext cx="4086268" cy="57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course, you have nothing to hide, but if people get information about you, they might judge you from the information you have left online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you make a bad joke online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 later, it’s found by the university you are applying to, and they don’t think it’s funny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they decide you are not the “right” kind of person for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private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everything can be shared with everyone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you might share your school reports with your parents, but keep them secret to your e-friends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share them on the Internet, they will not be a secret any more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Therefore, to protect your privacy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隐私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remember to put out less information online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plenty of people looking at information about you, and some of them want to steal it from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you shouldn’t write bank details, card numbers or passwords in emails or text messages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all the message 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one can go online without leaving his digital footprint, but with care, you can control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 you leave digital footprint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3873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using technology equipment./When you are using technology equipment.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83883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“That’s what happens when you are using technology equipment, such as computers and mobile phones. You leave your digital footprint and it will never disappear.”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当你使用电脑和手机等技术设备时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就会发生这种情况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你留下了你的数字足迹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它永远不会消失。故可知答案。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reasons are mentioned in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1299693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Three.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18167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people see you...Your private information...Keeping your money safe”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本文共提到了人们如何看待你、你的私人信息和保护您的资金安全三个原因。故可知答案。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should we do to protect our privacy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1299693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Put out less information online.</a:t>
            </a:r>
            <a:endParaRPr lang="zh-CN" altLang="en-US" dirty="0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18167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“Therefore, to protect your privacy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隐私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remember to put out less information online.”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为了保护你的隐私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请记住少在网上发布信息。故可知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700</Words>
  <Application>Microsoft Office PowerPoint</Application>
  <PresentationFormat>自定义</PresentationFormat>
  <Paragraphs>36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2025-09-17T16:02:45Z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